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13"/>
  </p:notesMasterIdLst>
  <p:sldIdLst>
    <p:sldId id="269" r:id="rId2"/>
    <p:sldId id="270" r:id="rId3"/>
    <p:sldId id="271" r:id="rId4"/>
    <p:sldId id="272" r:id="rId5"/>
    <p:sldId id="273" r:id="rId6"/>
    <p:sldId id="274" r:id="rId7"/>
    <p:sldId id="275" r:id="rId8"/>
    <p:sldId id="276" r:id="rId9"/>
    <p:sldId id="277" r:id="rId10"/>
    <p:sldId id="278" r:id="rId11"/>
    <p:sldId id="279" r:id="rId12"/>
  </p:sldIdLst>
  <p:sldSz cx="12192000" cy="6858000"/>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C89967-0991-4876-908C-EC7DE9415283}" v="2" dt="2024-11-22T16:00:49.5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874" y="4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kshmi Priya" userId="14859056d2863987" providerId="LiveId" clId="{12C89967-0991-4876-908C-EC7DE9415283}"/>
    <pc:docChg chg="custSel modSld">
      <pc:chgData name="Lakshmi Priya" userId="14859056d2863987" providerId="LiveId" clId="{12C89967-0991-4876-908C-EC7DE9415283}" dt="2024-11-22T16:01:08.555" v="5" actId="14100"/>
      <pc:docMkLst>
        <pc:docMk/>
      </pc:docMkLst>
      <pc:sldChg chg="addSp delSp modSp mod delAnim modAnim">
        <pc:chgData name="Lakshmi Priya" userId="14859056d2863987" providerId="LiveId" clId="{12C89967-0991-4876-908C-EC7DE9415283}" dt="2024-11-22T16:01:08.555" v="5" actId="14100"/>
        <pc:sldMkLst>
          <pc:docMk/>
          <pc:sldMk cId="0" sldId="275"/>
        </pc:sldMkLst>
        <pc:picChg chg="del">
          <ac:chgData name="Lakshmi Priya" userId="14859056d2863987" providerId="LiveId" clId="{12C89967-0991-4876-908C-EC7DE9415283}" dt="2024-11-22T16:00:19.442" v="0" actId="21"/>
          <ac:picMkLst>
            <pc:docMk/>
            <pc:sldMk cId="0" sldId="275"/>
            <ac:picMk id="2" creationId="{877A018B-1CBD-C2A8-65EA-879DEB7656B8}"/>
          </ac:picMkLst>
        </pc:picChg>
        <pc:picChg chg="add mod">
          <ac:chgData name="Lakshmi Priya" userId="14859056d2863987" providerId="LiveId" clId="{12C89967-0991-4876-908C-EC7DE9415283}" dt="2024-11-22T16:01:08.555" v="5" actId="14100"/>
          <ac:picMkLst>
            <pc:docMk/>
            <pc:sldMk cId="0" sldId="275"/>
            <ac:picMk id="4" creationId="{430C90F9-15FE-F2BC-E504-B6827D3C3A2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67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104867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99114D-74C6-42BE-A064-E3A5636DB31F}" type="datetimeFigureOut">
              <a:rPr lang="en-US" smtClean="0"/>
              <a:t>11/22/2024</a:t>
            </a:fld>
            <a:endParaRPr lang="en-US"/>
          </a:p>
        </p:txBody>
      </p:sp>
      <p:sp>
        <p:nvSpPr>
          <p:cNvPr id="104867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4867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7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104867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4DBDEE-D498-454F-8370-BA3F2A8FF5FD}"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580"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1048581"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48582" name="Date Placeholder 3"/>
          <p:cNvSpPr>
            <a:spLocks noGrp="1"/>
          </p:cNvSpPr>
          <p:nvPr>
            <p:ph type="dt" sz="half" idx="10"/>
          </p:nvPr>
        </p:nvSpPr>
        <p:spPr/>
        <p:txBody>
          <a:bodyPr/>
          <a:lstStyle/>
          <a:p>
            <a:fld id="{E2D8FADD-6202-4527-A926-D42CDB9819F7}" type="datetime1">
              <a:rPr lang="en-US" smtClean="0"/>
              <a:t>11/22/2024</a:t>
            </a:fld>
            <a:endParaRPr lang="en-US"/>
          </a:p>
        </p:txBody>
      </p:sp>
      <p:sp>
        <p:nvSpPr>
          <p:cNvPr id="1048583" name="Footer Placeholder 4"/>
          <p:cNvSpPr>
            <a:spLocks noGrp="1"/>
          </p:cNvSpPr>
          <p:nvPr>
            <p:ph type="ftr" sz="quarter" idx="11"/>
          </p:nvPr>
        </p:nvSpPr>
        <p:spPr/>
        <p:txBody>
          <a:bodyPr/>
          <a:lstStyle/>
          <a:p>
            <a:r>
              <a:rPr lang="en-US"/>
              <a:t>© Edunet Foundation. All rights reserved.</a:t>
            </a:r>
          </a:p>
        </p:txBody>
      </p:sp>
      <p:sp>
        <p:nvSpPr>
          <p:cNvPr id="1048584" name="Slide Number Placeholder 5"/>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639"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1048640"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41" name="Date Placeholder 3"/>
          <p:cNvSpPr>
            <a:spLocks noGrp="1"/>
          </p:cNvSpPr>
          <p:nvPr>
            <p:ph type="dt" sz="half" idx="10"/>
          </p:nvPr>
        </p:nvSpPr>
        <p:spPr/>
        <p:txBody>
          <a:bodyPr/>
          <a:lstStyle/>
          <a:p>
            <a:fld id="{2E6ABFAD-102A-4B04-ABB2-230A8C1C7AF1}" type="datetime1">
              <a:rPr lang="en-US" smtClean="0"/>
              <a:t>11/22/2024</a:t>
            </a:fld>
            <a:endParaRPr lang="en-US"/>
          </a:p>
        </p:txBody>
      </p:sp>
      <p:sp>
        <p:nvSpPr>
          <p:cNvPr id="1048642" name="Footer Placeholder 4"/>
          <p:cNvSpPr>
            <a:spLocks noGrp="1"/>
          </p:cNvSpPr>
          <p:nvPr>
            <p:ph type="ftr" sz="quarter" idx="11"/>
          </p:nvPr>
        </p:nvSpPr>
        <p:spPr/>
        <p:txBody>
          <a:bodyPr/>
          <a:lstStyle/>
          <a:p>
            <a:r>
              <a:rPr lang="en-US"/>
              <a:t>© Edunet Foundation. All rights reserved.</a:t>
            </a:r>
          </a:p>
        </p:txBody>
      </p:sp>
      <p:sp>
        <p:nvSpPr>
          <p:cNvPr id="1048643" name="Slide Number Placeholder 5"/>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628"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1048629"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30" name="Date Placeholder 3"/>
          <p:cNvSpPr>
            <a:spLocks noGrp="1"/>
          </p:cNvSpPr>
          <p:nvPr>
            <p:ph type="dt" sz="half" idx="10"/>
          </p:nvPr>
        </p:nvSpPr>
        <p:spPr/>
        <p:txBody>
          <a:bodyPr/>
          <a:lstStyle/>
          <a:p>
            <a:fld id="{0BEE4F76-CFCD-4DBF-BCDE-390366D33731}" type="datetime1">
              <a:rPr lang="en-US" smtClean="0"/>
              <a:t>11/22/2024</a:t>
            </a:fld>
            <a:endParaRPr lang="en-US"/>
          </a:p>
        </p:txBody>
      </p:sp>
      <p:sp>
        <p:nvSpPr>
          <p:cNvPr id="1048631" name="Footer Placeholder 4"/>
          <p:cNvSpPr>
            <a:spLocks noGrp="1"/>
          </p:cNvSpPr>
          <p:nvPr>
            <p:ph type="ftr" sz="quarter" idx="11"/>
          </p:nvPr>
        </p:nvSpPr>
        <p:spPr/>
        <p:txBody>
          <a:bodyPr/>
          <a:lstStyle/>
          <a:p>
            <a:r>
              <a:rPr lang="en-US"/>
              <a:t>© Edunet Foundation. All rights reserved.</a:t>
            </a:r>
          </a:p>
        </p:txBody>
      </p:sp>
      <p:sp>
        <p:nvSpPr>
          <p:cNvPr id="1048632" name="Slide Number Placeholder 5"/>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590"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1048591"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92" name="Date Placeholder 3"/>
          <p:cNvSpPr>
            <a:spLocks noGrp="1"/>
          </p:cNvSpPr>
          <p:nvPr>
            <p:ph type="dt" sz="half" idx="10"/>
          </p:nvPr>
        </p:nvSpPr>
        <p:spPr/>
        <p:txBody>
          <a:bodyPr/>
          <a:lstStyle/>
          <a:p>
            <a:fld id="{CA3A438B-353E-4C33-B434-197AEABDC4F2}" type="datetime1">
              <a:rPr lang="en-US" smtClean="0"/>
              <a:t>11/22/2024</a:t>
            </a:fld>
            <a:endParaRPr lang="en-US"/>
          </a:p>
        </p:txBody>
      </p:sp>
      <p:sp>
        <p:nvSpPr>
          <p:cNvPr id="1048593" name="Footer Placeholder 4"/>
          <p:cNvSpPr>
            <a:spLocks noGrp="1"/>
          </p:cNvSpPr>
          <p:nvPr>
            <p:ph type="ftr" sz="quarter" idx="11"/>
          </p:nvPr>
        </p:nvSpPr>
        <p:spPr/>
        <p:txBody>
          <a:bodyPr/>
          <a:lstStyle/>
          <a:p>
            <a:r>
              <a:rPr lang="en-US"/>
              <a:t>© Edunet Foundation. All rights reserved.</a:t>
            </a:r>
          </a:p>
        </p:txBody>
      </p:sp>
      <p:sp>
        <p:nvSpPr>
          <p:cNvPr id="1048594" name="Slide Number Placeholder 5"/>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644"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1048645"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48646" name="Date Placeholder 3"/>
          <p:cNvSpPr>
            <a:spLocks noGrp="1"/>
          </p:cNvSpPr>
          <p:nvPr>
            <p:ph type="dt" sz="half" idx="10"/>
          </p:nvPr>
        </p:nvSpPr>
        <p:spPr/>
        <p:txBody>
          <a:bodyPr/>
          <a:lstStyle/>
          <a:p>
            <a:fld id="{74189231-F571-469A-91A9-E7737FABA7E9}" type="datetime1">
              <a:rPr lang="en-US" smtClean="0"/>
              <a:t>11/22/2024</a:t>
            </a:fld>
            <a:endParaRPr lang="en-US"/>
          </a:p>
        </p:txBody>
      </p:sp>
      <p:sp>
        <p:nvSpPr>
          <p:cNvPr id="1048647" name="Footer Placeholder 4"/>
          <p:cNvSpPr>
            <a:spLocks noGrp="1"/>
          </p:cNvSpPr>
          <p:nvPr>
            <p:ph type="ftr" sz="quarter" idx="11"/>
          </p:nvPr>
        </p:nvSpPr>
        <p:spPr/>
        <p:txBody>
          <a:bodyPr/>
          <a:lstStyle/>
          <a:p>
            <a:r>
              <a:rPr lang="en-US"/>
              <a:t>© Edunet Foundation. All rights reserved.</a:t>
            </a:r>
          </a:p>
        </p:txBody>
      </p:sp>
      <p:sp>
        <p:nvSpPr>
          <p:cNvPr id="1048648" name="Slide Number Placeholder 5"/>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49"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1048650"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1"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2" name="Date Placeholder 4"/>
          <p:cNvSpPr>
            <a:spLocks noGrp="1"/>
          </p:cNvSpPr>
          <p:nvPr>
            <p:ph type="dt" sz="half" idx="10"/>
          </p:nvPr>
        </p:nvSpPr>
        <p:spPr/>
        <p:txBody>
          <a:bodyPr/>
          <a:lstStyle/>
          <a:p>
            <a:fld id="{8645B47F-C42C-4E6F-AB73-530F46A47C50}" type="datetime1">
              <a:rPr lang="en-US" smtClean="0"/>
              <a:t>11/22/2024</a:t>
            </a:fld>
            <a:endParaRPr lang="en-US"/>
          </a:p>
        </p:txBody>
      </p:sp>
      <p:sp>
        <p:nvSpPr>
          <p:cNvPr id="1048653" name="Footer Placeholder 5"/>
          <p:cNvSpPr>
            <a:spLocks noGrp="1"/>
          </p:cNvSpPr>
          <p:nvPr>
            <p:ph type="ftr" sz="quarter" idx="11"/>
          </p:nvPr>
        </p:nvSpPr>
        <p:spPr/>
        <p:txBody>
          <a:bodyPr/>
          <a:lstStyle/>
          <a:p>
            <a:r>
              <a:rPr lang="en-US"/>
              <a:t>© Edunet Foundation. All rights reserved.</a:t>
            </a:r>
          </a:p>
        </p:txBody>
      </p:sp>
      <p:sp>
        <p:nvSpPr>
          <p:cNvPr id="1048654" name="Slide Number Placeholder 6"/>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655"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1048656"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57"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8"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59"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0" name="Date Placeholder 6"/>
          <p:cNvSpPr>
            <a:spLocks noGrp="1"/>
          </p:cNvSpPr>
          <p:nvPr>
            <p:ph type="dt" sz="half" idx="10"/>
          </p:nvPr>
        </p:nvSpPr>
        <p:spPr/>
        <p:txBody>
          <a:bodyPr/>
          <a:lstStyle/>
          <a:p>
            <a:fld id="{A4409137-C597-451C-AA5B-0CA6CCA56DF3}" type="datetime1">
              <a:rPr lang="en-US" smtClean="0"/>
              <a:t>11/22/2024</a:t>
            </a:fld>
            <a:endParaRPr lang="en-US"/>
          </a:p>
        </p:txBody>
      </p:sp>
      <p:sp>
        <p:nvSpPr>
          <p:cNvPr id="1048661" name="Footer Placeholder 7"/>
          <p:cNvSpPr>
            <a:spLocks noGrp="1"/>
          </p:cNvSpPr>
          <p:nvPr>
            <p:ph type="ftr" sz="quarter" idx="11"/>
          </p:nvPr>
        </p:nvSpPr>
        <p:spPr/>
        <p:txBody>
          <a:bodyPr/>
          <a:lstStyle/>
          <a:p>
            <a:r>
              <a:rPr lang="en-US"/>
              <a:t>© Edunet Foundation. All rights reserved.</a:t>
            </a:r>
          </a:p>
        </p:txBody>
      </p:sp>
      <p:sp>
        <p:nvSpPr>
          <p:cNvPr id="1048662" name="Slide Number Placeholder 8"/>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2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1048623" name="Date Placeholder 2"/>
          <p:cNvSpPr>
            <a:spLocks noGrp="1"/>
          </p:cNvSpPr>
          <p:nvPr>
            <p:ph type="dt" sz="half" idx="10"/>
          </p:nvPr>
        </p:nvSpPr>
        <p:spPr/>
        <p:txBody>
          <a:bodyPr/>
          <a:lstStyle/>
          <a:p>
            <a:fld id="{F392B6CF-B624-449C-A6BA-FAB3DB1042C2}" type="datetime1">
              <a:rPr lang="en-US" smtClean="0"/>
              <a:t>11/22/2024</a:t>
            </a:fld>
            <a:endParaRPr lang="en-US"/>
          </a:p>
        </p:txBody>
      </p:sp>
      <p:sp>
        <p:nvSpPr>
          <p:cNvPr id="1048624" name="Footer Placeholder 3"/>
          <p:cNvSpPr>
            <a:spLocks noGrp="1"/>
          </p:cNvSpPr>
          <p:nvPr>
            <p:ph type="ftr" sz="quarter" idx="11"/>
          </p:nvPr>
        </p:nvSpPr>
        <p:spPr/>
        <p:txBody>
          <a:bodyPr/>
          <a:lstStyle/>
          <a:p>
            <a:r>
              <a:rPr lang="en-US"/>
              <a:t>© Edunet Foundation. All rights reserved.</a:t>
            </a:r>
          </a:p>
        </p:txBody>
      </p:sp>
      <p:sp>
        <p:nvSpPr>
          <p:cNvPr id="1048625" name="Slide Number Placeholder 4"/>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663" name="Date Placeholder 1"/>
          <p:cNvSpPr>
            <a:spLocks noGrp="1"/>
          </p:cNvSpPr>
          <p:nvPr>
            <p:ph type="dt" sz="half" idx="10"/>
          </p:nvPr>
        </p:nvSpPr>
        <p:spPr/>
        <p:txBody>
          <a:bodyPr/>
          <a:lstStyle/>
          <a:p>
            <a:fld id="{171EA0EB-845D-4CA1-885D-6F096FD81E39}" type="datetime1">
              <a:rPr lang="en-US" smtClean="0"/>
              <a:t>11/22/2024</a:t>
            </a:fld>
            <a:endParaRPr lang="en-US"/>
          </a:p>
        </p:txBody>
      </p:sp>
      <p:sp>
        <p:nvSpPr>
          <p:cNvPr id="1048664" name="Footer Placeholder 2"/>
          <p:cNvSpPr>
            <a:spLocks noGrp="1"/>
          </p:cNvSpPr>
          <p:nvPr>
            <p:ph type="ftr" sz="quarter" idx="11"/>
          </p:nvPr>
        </p:nvSpPr>
        <p:spPr/>
        <p:txBody>
          <a:bodyPr/>
          <a:lstStyle/>
          <a:p>
            <a:r>
              <a:rPr lang="en-US"/>
              <a:t>© Edunet Foundation. All rights reserved.</a:t>
            </a:r>
          </a:p>
        </p:txBody>
      </p:sp>
      <p:sp>
        <p:nvSpPr>
          <p:cNvPr id="1048665" name="Slide Number Placeholder 3"/>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666"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1048667"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8"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669" name="Date Placeholder 4"/>
          <p:cNvSpPr>
            <a:spLocks noGrp="1"/>
          </p:cNvSpPr>
          <p:nvPr>
            <p:ph type="dt" sz="half" idx="10"/>
          </p:nvPr>
        </p:nvSpPr>
        <p:spPr/>
        <p:txBody>
          <a:bodyPr/>
          <a:lstStyle/>
          <a:p>
            <a:fld id="{034586C9-C8D5-4804-B4A7-343C05555BF9}" type="datetime1">
              <a:rPr lang="en-US" smtClean="0"/>
              <a:t>11/22/2024</a:t>
            </a:fld>
            <a:endParaRPr lang="en-US"/>
          </a:p>
        </p:txBody>
      </p:sp>
      <p:sp>
        <p:nvSpPr>
          <p:cNvPr id="1048670" name="Footer Placeholder 5"/>
          <p:cNvSpPr>
            <a:spLocks noGrp="1"/>
          </p:cNvSpPr>
          <p:nvPr>
            <p:ph type="ftr" sz="quarter" idx="11"/>
          </p:nvPr>
        </p:nvSpPr>
        <p:spPr/>
        <p:txBody>
          <a:bodyPr/>
          <a:lstStyle/>
          <a:p>
            <a:r>
              <a:rPr lang="en-US"/>
              <a:t>© Edunet Foundation. All rights reserved.</a:t>
            </a:r>
          </a:p>
        </p:txBody>
      </p:sp>
      <p:sp>
        <p:nvSpPr>
          <p:cNvPr id="1048671" name="Slide Number Placeholder 6"/>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633"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1048634"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48635"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636" name="Date Placeholder 4"/>
          <p:cNvSpPr>
            <a:spLocks noGrp="1"/>
          </p:cNvSpPr>
          <p:nvPr>
            <p:ph type="dt" sz="half" idx="10"/>
          </p:nvPr>
        </p:nvSpPr>
        <p:spPr/>
        <p:txBody>
          <a:bodyPr/>
          <a:lstStyle/>
          <a:p>
            <a:fld id="{C678801E-C1A2-4C46-B404-CC030D4B77C7}" type="datetime1">
              <a:rPr lang="en-US" smtClean="0"/>
              <a:t>11/22/2024</a:t>
            </a:fld>
            <a:endParaRPr lang="en-US"/>
          </a:p>
        </p:txBody>
      </p:sp>
      <p:sp>
        <p:nvSpPr>
          <p:cNvPr id="1048637" name="Footer Placeholder 5"/>
          <p:cNvSpPr>
            <a:spLocks noGrp="1"/>
          </p:cNvSpPr>
          <p:nvPr>
            <p:ph type="ftr" sz="quarter" idx="11"/>
          </p:nvPr>
        </p:nvSpPr>
        <p:spPr/>
        <p:txBody>
          <a:bodyPr/>
          <a:lstStyle/>
          <a:p>
            <a:r>
              <a:rPr lang="en-US"/>
              <a:t>© Edunet Foundation. All rights reserved.</a:t>
            </a:r>
          </a:p>
        </p:txBody>
      </p:sp>
      <p:sp>
        <p:nvSpPr>
          <p:cNvPr id="1048638" name="Slide Number Placeholder 6"/>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1000" b="-1000"/>
          </a:stretch>
        </a:blipFill>
        <a:effectLst/>
      </p:bgPr>
    </p:bg>
    <p:spTree>
      <p:nvGrpSpPr>
        <p:cNvPr id="1" name=""/>
        <p:cNvGrpSpPr/>
        <p:nvPr/>
      </p:nvGrpSpPr>
      <p:grpSpPr>
        <a:xfrm>
          <a:off x="0" y="0"/>
          <a:ext cx="0" cy="0"/>
          <a:chOff x="0" y="0"/>
          <a:chExt cx="0" cy="0"/>
        </a:xfrm>
      </p:grpSpPr>
      <p:sp>
        <p:nvSpPr>
          <p:cNvPr id="1048576"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86955-E882-46C1-B9D1-A2AFD9CE6C82}" type="datetime1">
              <a:rPr lang="en-US" smtClean="0"/>
              <a:t>11/22/2024</a:t>
            </a:fld>
            <a:endParaRPr lang="en-US"/>
          </a:p>
        </p:txBody>
      </p:sp>
      <p:sp>
        <p:nvSpPr>
          <p:cNvPr id="1048577"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Edunet Foundation. All rights reserved.</a:t>
            </a:r>
          </a:p>
        </p:txBody>
      </p:sp>
      <p:sp>
        <p:nvSpPr>
          <p:cNvPr id="1048578"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9F5DF-CAFA-4BBF-9B0F-449F85381360}" type="slidenum">
              <a:rPr lang="en-US" smtClean="0"/>
              <a:t>‹#›</a:t>
            </a:fld>
            <a:endParaRPr lang="en-US"/>
          </a:p>
        </p:txBody>
      </p:sp>
      <p:sp>
        <p:nvSpPr>
          <p:cNvPr id="1048579" name="Rectangle 6"/>
          <p:cNvSpPr/>
          <p:nvPr userDrawn="1"/>
        </p:nvSpPr>
        <p:spPr>
          <a:xfrm>
            <a:off x="9525" y="0"/>
            <a:ext cx="12192000" cy="1000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97152" name="Picture 8" descr="A black and grey logo  Description automatically generated"/>
          <p:cNvPicPr>
            <a:picLocks noChangeAspect="1"/>
          </p:cNvPicPr>
          <p:nvPr userDrawn="1"/>
        </p:nvPicPr>
        <p:blipFill>
          <a:blip r:embed="rId14"/>
          <a:stretch>
            <a:fillRect/>
          </a:stretch>
        </p:blipFill>
        <p:spPr>
          <a:xfrm>
            <a:off x="276225" y="281781"/>
            <a:ext cx="1990990" cy="423863"/>
          </a:xfrm>
          <a:prstGeom prst="rect">
            <a:avLst/>
          </a:prstGeom>
        </p:spPr>
      </p:pic>
      <p:pic>
        <p:nvPicPr>
          <p:cNvPr id="2097153" name="Picture 10" descr="A close up of a logo  Description automatically generated"/>
          <p:cNvPicPr>
            <a:picLocks noChangeAspect="1"/>
          </p:cNvPicPr>
          <p:nvPr userDrawn="1"/>
        </p:nvPicPr>
        <p:blipFill>
          <a:blip r:embed="rId15"/>
          <a:stretch>
            <a:fillRect/>
          </a:stretch>
        </p:blipFill>
        <p:spPr>
          <a:xfrm>
            <a:off x="10280899" y="226297"/>
            <a:ext cx="1644402" cy="534830"/>
          </a:xfrm>
          <a:prstGeom prst="rect">
            <a:avLst/>
          </a:prstGeom>
        </p:spPr>
      </p:pic>
      <p:pic>
        <p:nvPicPr>
          <p:cNvPr id="2097154" name="Picture 12" descr="A blue and black logo  Description automatically generated"/>
          <p:cNvPicPr>
            <a:picLocks noChangeAspect="1"/>
          </p:cNvPicPr>
          <p:nvPr userDrawn="1"/>
        </p:nvPicPr>
        <p:blipFill>
          <a:blip r:embed="rId16"/>
          <a:stretch>
            <a:fillRect/>
          </a:stretch>
        </p:blipFill>
        <p:spPr>
          <a:xfrm>
            <a:off x="4321983" y="281780"/>
            <a:ext cx="1135004" cy="423864"/>
          </a:xfrm>
          <a:prstGeom prst="rect">
            <a:avLst/>
          </a:prstGeom>
        </p:spPr>
      </p:pic>
      <p:pic>
        <p:nvPicPr>
          <p:cNvPr id="2097155" name="Picture 14" descr="A circular logo with people and map  Description automatically generated"/>
          <p:cNvPicPr>
            <a:picLocks noChangeAspect="1"/>
          </p:cNvPicPr>
          <p:nvPr userDrawn="1"/>
        </p:nvPicPr>
        <p:blipFill>
          <a:blip r:embed="rId17"/>
          <a:stretch>
            <a:fillRect/>
          </a:stretch>
        </p:blipFill>
        <p:spPr>
          <a:xfrm>
            <a:off x="7511755" y="136525"/>
            <a:ext cx="714375" cy="714375"/>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github.com/lachu2004/au810021114041" TargetMode="Externa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5" name="Title 1"/>
          <p:cNvSpPr>
            <a:spLocks noGrp="1"/>
          </p:cNvSpPr>
          <p:nvPr>
            <p:ph type="ctrTitle"/>
          </p:nvPr>
        </p:nvSpPr>
        <p:spPr>
          <a:xfrm>
            <a:off x="1281660" y="2532185"/>
            <a:ext cx="9144000" cy="1109584"/>
          </a:xfrm>
        </p:spPr>
        <p:txBody>
          <a:bodyPr/>
          <a:lstStyle/>
          <a:p>
            <a:r>
              <a:rPr lang="en-US" sz="4800" b="1" dirty="0">
                <a:solidFill>
                  <a:schemeClr val="accent1"/>
                </a:solidFill>
                <a:latin typeface="Arial" panose="020B0604020202020204" pitchFamily="34" charset="0"/>
                <a:cs typeface="Arial" panose="020B0604020202020204" pitchFamily="34" charset="0"/>
              </a:rPr>
              <a:t>MEDICAL IMAGE ANALYSIS:  </a:t>
            </a:r>
            <a:endParaRPr lang="zh-CN" altLang="en-US" sz="4800" dirty="0"/>
          </a:p>
        </p:txBody>
      </p:sp>
      <p:sp>
        <p:nvSpPr>
          <p:cNvPr id="1048586"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TSP- AI ML Fundamentals (Capstone Project)</a:t>
            </a:r>
          </a:p>
        </p:txBody>
      </p:sp>
      <p:sp>
        <p:nvSpPr>
          <p:cNvPr id="1048587" name="TextBox 3"/>
          <p:cNvSpPr txBox="1"/>
          <p:nvPr/>
        </p:nvSpPr>
        <p:spPr>
          <a:xfrm>
            <a:off x="1723871" y="3641768"/>
            <a:ext cx="9039066" cy="1261884"/>
          </a:xfrm>
          <a:prstGeom prst="rect">
            <a:avLst/>
          </a:prstGeom>
          <a:noFill/>
        </p:spPr>
        <p:txBody>
          <a:bodyPr wrap="square" lIns="91440" tIns="45720" rIns="91440" bIns="45720" rtlCol="0" anchor="t">
            <a:spAutoFit/>
          </a:bodyPr>
          <a:lstStyle/>
          <a:p>
            <a:endParaRPr dirty="0"/>
          </a:p>
          <a:p>
            <a:endParaRPr lang="zh-CN" altLang="en-US" dirty="0"/>
          </a:p>
          <a:p>
            <a:r>
              <a:rPr lang="en-US" sz="2000" b="1" dirty="0">
                <a:solidFill>
                  <a:schemeClr val="accent1">
                    <a:lumMod val="75000"/>
                  </a:schemeClr>
                </a:solidFill>
                <a:latin typeface="Arial" pitchFamily="34" charset="0"/>
                <a:cs typeface="Arial" pitchFamily="34" charset="0"/>
              </a:rPr>
              <a:t>Presented By:</a:t>
            </a:r>
            <a:endParaRPr lang="zh-CN" altLang="en-US" dirty="0"/>
          </a:p>
          <a:p>
            <a:r>
              <a:rPr lang="en-US" sz="2000" b="1" dirty="0">
                <a:solidFill>
                  <a:schemeClr val="accent1">
                    <a:lumMod val="75000"/>
                  </a:schemeClr>
                </a:solidFill>
                <a:latin typeface="Arial"/>
                <a:cs typeface="Arial"/>
              </a:rPr>
              <a:t>           R.LAKSHMI PRIYA – au810021114041</a:t>
            </a:r>
            <a:endParaRPr lang="zh-CN" altLang="en-US" dirty="0"/>
          </a:p>
        </p:txBody>
      </p:sp>
      <p:sp>
        <p:nvSpPr>
          <p:cNvPr id="1048588" name="TextBox 4"/>
          <p:cNvSpPr txBox="1"/>
          <p:nvPr/>
        </p:nvSpPr>
        <p:spPr>
          <a:xfrm>
            <a:off x="1723871" y="5186598"/>
            <a:ext cx="8259580" cy="707886"/>
          </a:xfrm>
          <a:prstGeom prst="rect">
            <a:avLst/>
          </a:prstGeom>
          <a:noFill/>
        </p:spPr>
        <p:txBody>
          <a:bodyPr wrap="square" rtlCol="0">
            <a:spAutoFit/>
          </a:bodyPr>
          <a:lstStyle/>
          <a:p>
            <a:r>
              <a:rPr lang="en-US" sz="2000" b="1" dirty="0">
                <a:solidFill>
                  <a:schemeClr val="accent1">
                    <a:lumMod val="75000"/>
                  </a:schemeClr>
                </a:solidFill>
                <a:latin typeface="Arial" pitchFamily="34" charset="0"/>
                <a:cs typeface="Arial" pitchFamily="34" charset="0"/>
              </a:rPr>
              <a:t>Guided By:</a:t>
            </a:r>
          </a:p>
          <a:p>
            <a:r>
              <a:rPr lang="en-US" sz="2000" b="1" dirty="0">
                <a:solidFill>
                  <a:schemeClr val="accent1">
                    <a:lumMod val="75000"/>
                  </a:schemeClr>
                </a:solidFill>
                <a:latin typeface="Arial" pitchFamily="34" charset="0"/>
                <a:cs typeface="Arial" pitchFamily="34" charset="0"/>
              </a:rPr>
              <a:t>          </a:t>
            </a:r>
            <a:r>
              <a:rPr lang="en-US" sz="2000" b="1" dirty="0" err="1">
                <a:solidFill>
                  <a:schemeClr val="accent1">
                    <a:lumMod val="75000"/>
                  </a:schemeClr>
                </a:solidFill>
                <a:latin typeface="Arial" pitchFamily="34" charset="0"/>
                <a:cs typeface="Arial" pitchFamily="34" charset="0"/>
              </a:rPr>
              <a:t>Dr.V.C.SATHISH</a:t>
            </a:r>
            <a:r>
              <a:rPr lang="en-US" sz="2000" b="1" dirty="0">
                <a:solidFill>
                  <a:schemeClr val="accent1">
                    <a:lumMod val="75000"/>
                  </a:schemeClr>
                </a:solidFill>
                <a:latin typeface="Arial" pitchFamily="34" charset="0"/>
                <a:cs typeface="Arial" pitchFamily="34" charset="0"/>
              </a:rPr>
              <a:t> GANDHI,M.E,MBA,PH.D.</a:t>
            </a:r>
            <a:endParaRPr lang="zh-CN" altLang="en-US" dirty="0"/>
          </a:p>
        </p:txBody>
      </p:sp>
      <p:sp>
        <p:nvSpPr>
          <p:cNvPr id="1048589" name="Footer Placeholder 5"/>
          <p:cNvSpPr>
            <a:spLocks noGrp="1"/>
          </p:cNvSpPr>
          <p:nvPr>
            <p:ph type="ftr" sz="quarter" idx="11"/>
          </p:nvPr>
        </p:nvSpPr>
        <p:spPr>
          <a:xfrm>
            <a:off x="4248462" y="6492875"/>
            <a:ext cx="4114800" cy="365125"/>
          </a:xfrm>
        </p:spPr>
        <p:txBody>
          <a:bodyPr/>
          <a:lstStyle/>
          <a:p>
            <a:r>
              <a:rPr lang="en-US" dirty="0"/>
              <a:t>© </a:t>
            </a:r>
            <a:r>
              <a:rPr lang="en-US" dirty="0" err="1"/>
              <a:t>Edunet</a:t>
            </a:r>
            <a:r>
              <a:rPr lang="en-US" dirty="0"/>
              <a:t> Foundation. All rights reserved.</a:t>
            </a:r>
          </a:p>
        </p:txBody>
      </p:sp>
      <p:pic>
        <p:nvPicPr>
          <p:cNvPr id="5" name="Picture 4">
            <a:extLst>
              <a:ext uri="{FF2B5EF4-FFF2-40B4-BE49-F238E27FC236}">
                <a16:creationId xmlns:a16="http://schemas.microsoft.com/office/drawing/2014/main" id="{CDC73A92-5DCE-61B4-F928-AA98582B1662}"/>
              </a:ext>
            </a:extLst>
          </p:cNvPr>
          <p:cNvPicPr>
            <a:picLocks noChangeAspect="1"/>
          </p:cNvPicPr>
          <p:nvPr/>
        </p:nvPicPr>
        <p:blipFill>
          <a:blip r:embed="rId2"/>
          <a:stretch>
            <a:fillRect/>
          </a:stretch>
        </p:blipFill>
        <p:spPr>
          <a:xfrm>
            <a:off x="5752199" y="26631"/>
            <a:ext cx="4514850" cy="966410"/>
          </a:xfrm>
          <a:prstGeom prst="rect">
            <a:avLst/>
          </a:prstGeom>
        </p:spPr>
      </p:pic>
      <p:pic>
        <p:nvPicPr>
          <p:cNvPr id="7" name="Picture 6">
            <a:extLst>
              <a:ext uri="{FF2B5EF4-FFF2-40B4-BE49-F238E27FC236}">
                <a16:creationId xmlns:a16="http://schemas.microsoft.com/office/drawing/2014/main" id="{B8DB46B5-A5E7-3EE3-8B5A-3B5D160B344C}"/>
              </a:ext>
            </a:extLst>
          </p:cNvPr>
          <p:cNvPicPr>
            <a:picLocks noChangeAspect="1"/>
          </p:cNvPicPr>
          <p:nvPr/>
        </p:nvPicPr>
        <p:blipFill>
          <a:blip r:embed="rId3"/>
          <a:stretch>
            <a:fillRect/>
          </a:stretch>
        </p:blipFill>
        <p:spPr>
          <a:xfrm>
            <a:off x="6305862" y="179677"/>
            <a:ext cx="2793651" cy="66031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9"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References</a:t>
            </a:r>
            <a:endParaRPr lang="en-US" dirty="0"/>
          </a:p>
        </p:txBody>
      </p:sp>
      <p:sp>
        <p:nvSpPr>
          <p:cNvPr id="1048620" name="Subtitle 5"/>
          <p:cNvSpPr>
            <a:spLocks noGrp="1"/>
          </p:cNvSpPr>
          <p:nvPr>
            <p:ph type="subTitle" idx="1"/>
          </p:nvPr>
        </p:nvSpPr>
        <p:spPr>
          <a:xfrm>
            <a:off x="246186" y="2110153"/>
            <a:ext cx="11860822" cy="4365598"/>
          </a:xfrm>
        </p:spPr>
        <p:txBody>
          <a:bodyPr>
            <a:normAutofit/>
          </a:bodyPr>
          <a:lstStyle/>
          <a:p>
            <a:pPr algn="l">
              <a:buFont typeface="Arial" pitchFamily="34" charset="0"/>
              <a:buChar char="•"/>
            </a:pPr>
            <a:r>
              <a:rPr lang="en-US" sz="2600" dirty="0">
                <a:latin typeface="Arial" panose="020B0604020202020204" pitchFamily="34" charset="0"/>
                <a:cs typeface="Arial" panose="020B0604020202020204" pitchFamily="34" charset="0"/>
              </a:rPr>
              <a:t>1.	Project Github link,</a:t>
            </a:r>
            <a:r>
              <a:rPr lang="en-US" sz="2800" b="1" dirty="0">
                <a:solidFill>
                  <a:schemeClr val="accent1">
                    <a:lumMod val="75000"/>
                  </a:schemeClr>
                </a:solidFill>
                <a:latin typeface="Arial" pitchFamily="34" charset="0"/>
                <a:cs typeface="Arial" pitchFamily="34" charset="0"/>
              </a:rPr>
              <a:t> </a:t>
            </a:r>
            <a:r>
              <a:rPr lang="en-US" sz="2600" dirty="0" err="1">
                <a:latin typeface="Arial" pitchFamily="34" charset="0"/>
                <a:cs typeface="Arial" pitchFamily="34" charset="0"/>
              </a:rPr>
              <a:t>Dr.V.C.Sathish</a:t>
            </a:r>
            <a:r>
              <a:rPr lang="en-US" sz="2600" dirty="0">
                <a:latin typeface="Arial" pitchFamily="34" charset="0"/>
                <a:cs typeface="Arial" pitchFamily="34" charset="0"/>
              </a:rPr>
              <a:t> Gandhi, 2024</a:t>
            </a:r>
          </a:p>
          <a:p>
            <a:pPr algn="l">
              <a:buFont typeface="Arial" pitchFamily="34" charset="0"/>
              <a:buChar char="•"/>
            </a:pPr>
            <a:r>
              <a:rPr lang="en-US" sz="2600" dirty="0">
                <a:latin typeface="Arial" pitchFamily="34" charset="0"/>
                <a:cs typeface="Arial" pitchFamily="34" charset="0"/>
              </a:rPr>
              <a:t>2.	Project video recorded link (youtube/</a:t>
            </a:r>
            <a:r>
              <a:rPr lang="en-US" sz="2600" dirty="0" err="1">
                <a:latin typeface="Arial" panose="020B0604020202020204" pitchFamily="34" charset="0"/>
                <a:cs typeface="Arial" panose="020B0604020202020204" pitchFamily="34" charset="0"/>
              </a:rPr>
              <a:t>github</a:t>
            </a:r>
            <a:r>
              <a:rPr lang="en-US" sz="2600" dirty="0">
                <a:latin typeface="Arial" panose="020B0604020202020204" pitchFamily="34" charset="0"/>
                <a:cs typeface="Arial" panose="020B0604020202020204" pitchFamily="34" charset="0"/>
              </a:rPr>
              <a:t>),</a:t>
            </a:r>
            <a:r>
              <a:rPr lang="en-US" sz="2600" dirty="0" err="1">
                <a:latin typeface="Arial" pitchFamily="34" charset="0"/>
                <a:cs typeface="Arial" pitchFamily="34" charset="0"/>
              </a:rPr>
              <a:t>Dr.V.C.Sathish</a:t>
            </a:r>
            <a:r>
              <a:rPr lang="en-US" sz="2600" dirty="0">
                <a:latin typeface="Arial" pitchFamily="34" charset="0"/>
                <a:cs typeface="Arial" pitchFamily="34" charset="0"/>
              </a:rPr>
              <a:t> Gandhi, 2024</a:t>
            </a:r>
          </a:p>
          <a:p>
            <a:pPr algn="l">
              <a:buFont typeface="Arial" pitchFamily="34" charset="0"/>
              <a:buChar char="•"/>
            </a:pPr>
            <a:r>
              <a:rPr lang="en-US" sz="2600" dirty="0">
                <a:latin typeface="Arial" pitchFamily="34" charset="0"/>
                <a:cs typeface="Arial" pitchFamily="34" charset="0"/>
              </a:rPr>
              <a:t>3.	Project PPT &amp; Report </a:t>
            </a:r>
            <a:r>
              <a:rPr lang="en-US" sz="2600" dirty="0" err="1">
                <a:latin typeface="Arial" panose="020B0604020202020204" pitchFamily="34" charset="0"/>
                <a:cs typeface="Arial" panose="020B0604020202020204" pitchFamily="34" charset="0"/>
              </a:rPr>
              <a:t>github</a:t>
            </a:r>
            <a:r>
              <a:rPr lang="en-US" sz="2600" dirty="0">
                <a:latin typeface="Arial" panose="020B0604020202020204" pitchFamily="34" charset="0"/>
                <a:cs typeface="Arial" panose="020B0604020202020204" pitchFamily="34" charset="0"/>
              </a:rPr>
              <a:t> link, </a:t>
            </a:r>
            <a:r>
              <a:rPr lang="en-US" sz="2600" dirty="0" err="1">
                <a:latin typeface="Arial" panose="020B0604020202020204" pitchFamily="34" charset="0"/>
                <a:cs typeface="Arial" panose="020B0604020202020204" pitchFamily="34" charset="0"/>
              </a:rPr>
              <a:t>Dr.V.C.Sathish</a:t>
            </a:r>
            <a:r>
              <a:rPr lang="en-US" sz="2600" dirty="0">
                <a:latin typeface="Arial" panose="020B0604020202020204" pitchFamily="34" charset="0"/>
                <a:cs typeface="Arial" panose="020B0604020202020204" pitchFamily="34" charset="0"/>
              </a:rPr>
              <a:t> Gandhi , 2024 </a:t>
            </a:r>
          </a:p>
          <a:p>
            <a:pPr algn="l">
              <a:buFont typeface="Arial" pitchFamily="34" charset="0"/>
              <a:buChar char="•"/>
            </a:pPr>
            <a:endParaRPr lang="en-US" sz="2600" dirty="0">
              <a:latin typeface="Arial" panose="020B0604020202020204" pitchFamily="34" charset="0"/>
              <a:cs typeface="Arial" panose="020B0604020202020204" pitchFamily="34" charset="0"/>
            </a:endParaRPr>
          </a:p>
        </p:txBody>
      </p:sp>
      <p:sp>
        <p:nvSpPr>
          <p:cNvPr id="1048621"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A2601A30-A3F2-D2D1-5A07-4AA991D2361F}"/>
              </a:ext>
            </a:extLst>
          </p:cNvPr>
          <p:cNvPicPr>
            <a:picLocks noChangeAspect="1"/>
          </p:cNvPicPr>
          <p:nvPr/>
        </p:nvPicPr>
        <p:blipFill>
          <a:blip r:embed="rId2"/>
          <a:stretch>
            <a:fillRect/>
          </a:stretch>
        </p:blipFill>
        <p:spPr>
          <a:xfrm>
            <a:off x="5605829" y="0"/>
            <a:ext cx="4514850" cy="963503"/>
          </a:xfrm>
          <a:prstGeom prst="rect">
            <a:avLst/>
          </a:prstGeom>
        </p:spPr>
      </p:pic>
      <p:pic>
        <p:nvPicPr>
          <p:cNvPr id="5" name="Picture 4">
            <a:extLst>
              <a:ext uri="{FF2B5EF4-FFF2-40B4-BE49-F238E27FC236}">
                <a16:creationId xmlns:a16="http://schemas.microsoft.com/office/drawing/2014/main" id="{A025C31F-5088-2818-54E7-FF4CE7777B43}"/>
              </a:ext>
            </a:extLst>
          </p:cNvPr>
          <p:cNvPicPr>
            <a:picLocks noChangeAspect="1"/>
          </p:cNvPicPr>
          <p:nvPr/>
        </p:nvPicPr>
        <p:blipFill>
          <a:blip r:embed="rId3"/>
          <a:stretch>
            <a:fillRect/>
          </a:stretch>
        </p:blipFill>
        <p:spPr>
          <a:xfrm>
            <a:off x="6711604" y="151593"/>
            <a:ext cx="2793651" cy="66031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6" name="Title 4"/>
          <p:cNvSpPr>
            <a:spLocks noGrp="1"/>
          </p:cNvSpPr>
          <p:nvPr>
            <p:ph type="title"/>
          </p:nvPr>
        </p:nvSpPr>
        <p:spPr>
          <a:xfrm>
            <a:off x="1463041" y="2766218"/>
            <a:ext cx="9298744" cy="1325563"/>
          </a:xfrm>
        </p:spPr>
        <p:txBody>
          <a:bodyPr/>
          <a:lstStyle/>
          <a:p>
            <a:pPr algn="ctr"/>
            <a:r>
              <a:rPr lang="en-US" b="1" dirty="0">
                <a:solidFill>
                  <a:srgbClr val="002060"/>
                </a:solidFill>
                <a:latin typeface="Arial" panose="020B0604020202020204" pitchFamily="34" charset="0"/>
                <a:cs typeface="Arial" panose="020B0604020202020204" pitchFamily="34" charset="0"/>
              </a:rPr>
              <a:t>THANK YOU</a:t>
            </a:r>
          </a:p>
        </p:txBody>
      </p:sp>
      <p:sp>
        <p:nvSpPr>
          <p:cNvPr id="1048627" name="Footer Placeholder 2"/>
          <p:cNvSpPr>
            <a:spLocks noGrp="1"/>
          </p:cNvSpPr>
          <p:nvPr>
            <p:ph type="ftr" sz="quarter" idx="11"/>
          </p:nvPr>
        </p:nvSpPr>
        <p:spPr>
          <a:xfrm>
            <a:off x="4038600" y="6492875"/>
            <a:ext cx="4114800" cy="365125"/>
          </a:xfrm>
        </p:spPr>
        <p:txBody>
          <a:bodyPr/>
          <a:lstStyle/>
          <a:p>
            <a:r>
              <a:rPr lang="en-US" dirty="0"/>
              <a:t>© </a:t>
            </a:r>
            <a:r>
              <a:rPr lang="en-US" dirty="0" err="1"/>
              <a:t>Edunet</a:t>
            </a:r>
            <a:r>
              <a:rPr lang="en-US" dirty="0"/>
              <a:t> Foundation. All rights reserved.</a:t>
            </a:r>
          </a:p>
        </p:txBody>
      </p:sp>
      <p:pic>
        <p:nvPicPr>
          <p:cNvPr id="3" name="Picture 2">
            <a:extLst>
              <a:ext uri="{FF2B5EF4-FFF2-40B4-BE49-F238E27FC236}">
                <a16:creationId xmlns:a16="http://schemas.microsoft.com/office/drawing/2014/main" id="{57E9B934-5543-5F55-AC73-E207409DFE80}"/>
              </a:ext>
            </a:extLst>
          </p:cNvPr>
          <p:cNvPicPr>
            <a:picLocks noChangeAspect="1"/>
          </p:cNvPicPr>
          <p:nvPr/>
        </p:nvPicPr>
        <p:blipFill>
          <a:blip r:embed="rId2"/>
          <a:stretch>
            <a:fillRect/>
          </a:stretch>
        </p:blipFill>
        <p:spPr>
          <a:xfrm>
            <a:off x="5570660" y="60721"/>
            <a:ext cx="4514850" cy="1091071"/>
          </a:xfrm>
          <a:prstGeom prst="rect">
            <a:avLst/>
          </a:prstGeom>
        </p:spPr>
      </p:pic>
      <p:pic>
        <p:nvPicPr>
          <p:cNvPr id="5" name="Picture 4">
            <a:extLst>
              <a:ext uri="{FF2B5EF4-FFF2-40B4-BE49-F238E27FC236}">
                <a16:creationId xmlns:a16="http://schemas.microsoft.com/office/drawing/2014/main" id="{7B541C16-438E-7F92-18E9-B743F0B0E0D2}"/>
              </a:ext>
            </a:extLst>
          </p:cNvPr>
          <p:cNvPicPr>
            <a:picLocks noChangeAspect="1"/>
          </p:cNvPicPr>
          <p:nvPr/>
        </p:nvPicPr>
        <p:blipFill>
          <a:blip r:embed="rId3"/>
          <a:stretch>
            <a:fillRect/>
          </a:stretch>
        </p:blipFill>
        <p:spPr>
          <a:xfrm>
            <a:off x="6756574" y="188587"/>
            <a:ext cx="2793651" cy="66031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Title 1"/>
          <p:cNvSpPr>
            <a:spLocks noGrp="1"/>
          </p:cNvSpPr>
          <p:nvPr>
            <p:ph type="title"/>
          </p:nvPr>
        </p:nvSpPr>
        <p:spPr>
          <a:xfrm>
            <a:off x="838530" y="823512"/>
            <a:ext cx="10515600" cy="1325563"/>
          </a:xfrm>
        </p:spPr>
        <p:txBody>
          <a:bodyPr lIns="91440" tIns="45720" rIns="91440" bIns="45720" anchor="t"/>
          <a:lstStyle/>
          <a:p>
            <a:r>
              <a:rPr lang="en-US" b="1" dirty="0">
                <a:solidFill>
                  <a:srgbClr val="002060"/>
                </a:solidFill>
                <a:latin typeface="Arial"/>
                <a:cs typeface="Arial"/>
              </a:rPr>
              <a:t>OUTLINE</a:t>
            </a:r>
          </a:p>
        </p:txBody>
      </p:sp>
      <p:sp>
        <p:nvSpPr>
          <p:cNvPr id="1048596" name="Content Placeholder 2"/>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endParaRPr lang="en-US" dirty="0">
              <a:latin typeface="Arial"/>
              <a:cs typeface="Arial"/>
            </a:endParaRPr>
          </a:p>
          <a:p>
            <a:r>
              <a:rPr lang="en-US" sz="2000" b="1" dirty="0">
                <a:latin typeface="Times New Roman" panose="02020603050405020304" pitchFamily="18" charset="0"/>
                <a:ea typeface="+mn-lt"/>
                <a:cs typeface="Times New Roman" panose="02020603050405020304" pitchFamily="18" charset="0"/>
              </a:rPr>
              <a:t>Problem Statement </a:t>
            </a:r>
            <a:r>
              <a:rPr lang="en-US" sz="2000" dirty="0">
                <a:latin typeface="Times New Roman" panose="02020603050405020304" pitchFamily="18" charset="0"/>
                <a:ea typeface="+mn-lt"/>
                <a:cs typeface="Times New Roman" panose="02020603050405020304" pitchFamily="18" charset="0"/>
              </a:rPr>
              <a:t>(Should not include solution)</a:t>
            </a:r>
            <a:endParaRPr lang="en-US"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ea typeface="+mn-lt"/>
                <a:cs typeface="Times New Roman" panose="02020603050405020304" pitchFamily="18" charset="0"/>
              </a:rPr>
              <a:t>Proposed System/Solution</a:t>
            </a:r>
            <a:endParaRPr lang="en-US"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ea typeface="+mn-lt"/>
                <a:cs typeface="Times New Roman" panose="02020603050405020304" pitchFamily="18" charset="0"/>
              </a:rPr>
              <a:t>Algorithm &amp; Deployment  </a:t>
            </a:r>
          </a:p>
          <a:p>
            <a:r>
              <a:rPr lang="en-US" sz="2000" b="1" dirty="0">
                <a:latin typeface="Times New Roman" panose="02020603050405020304" pitchFamily="18" charset="0"/>
                <a:ea typeface="+mn-lt"/>
                <a:cs typeface="Times New Roman" panose="02020603050405020304" pitchFamily="18" charset="0"/>
              </a:rPr>
              <a:t>GitHub Link</a:t>
            </a:r>
          </a:p>
          <a:p>
            <a:r>
              <a:rPr lang="en-US" sz="2000" b="1" dirty="0">
                <a:latin typeface="Times New Roman" panose="02020603050405020304" pitchFamily="18" charset="0"/>
                <a:ea typeface="+mn-lt"/>
                <a:cs typeface="Times New Roman" panose="02020603050405020304" pitchFamily="18" charset="0"/>
              </a:rPr>
              <a:t>Project Demo(photos / videos)</a:t>
            </a:r>
            <a:endParaRPr lang="en-US"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ea typeface="+mn-lt"/>
                <a:cs typeface="Times New Roman" panose="02020603050405020304" pitchFamily="18" charset="0"/>
              </a:rPr>
              <a:t>Conclusion</a:t>
            </a:r>
            <a:endParaRPr lang="en-US"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ea typeface="+mn-lt"/>
                <a:cs typeface="Times New Roman" panose="02020603050405020304" pitchFamily="18" charset="0"/>
              </a:rPr>
              <a:t>Future Scope</a:t>
            </a:r>
          </a:p>
          <a:p>
            <a:r>
              <a:rPr lang="en-US" sz="2000" b="1" dirty="0">
                <a:latin typeface="Times New Roman" panose="02020603050405020304" pitchFamily="18" charset="0"/>
                <a:ea typeface="+mn-lt"/>
                <a:cs typeface="Times New Roman" panose="02020603050405020304" pitchFamily="18" charset="0"/>
              </a:rPr>
              <a:t>References</a:t>
            </a:r>
          </a:p>
        </p:txBody>
      </p:sp>
      <p:sp>
        <p:nvSpPr>
          <p:cNvPr id="1048597" name="Footer Placeholder 3"/>
          <p:cNvSpPr>
            <a:spLocks noGrp="1"/>
          </p:cNvSpPr>
          <p:nvPr>
            <p:ph type="ftr" sz="quarter" idx="11"/>
          </p:nvPr>
        </p:nvSpPr>
        <p:spPr>
          <a:xfrm>
            <a:off x="4083571" y="6492875"/>
            <a:ext cx="4114800" cy="365125"/>
          </a:xfrm>
        </p:spPr>
        <p:txBody>
          <a:bodyPr/>
          <a:lstStyle/>
          <a:p>
            <a:r>
              <a:rPr lang="en-US" dirty="0"/>
              <a:t>© </a:t>
            </a:r>
            <a:r>
              <a:rPr lang="en-US" dirty="0" err="1"/>
              <a:t>Edunet</a:t>
            </a:r>
            <a:r>
              <a:rPr lang="en-US" dirty="0"/>
              <a:t> Foundation. All rights reserved.</a:t>
            </a:r>
          </a:p>
        </p:txBody>
      </p:sp>
      <p:pic>
        <p:nvPicPr>
          <p:cNvPr id="3" name="Picture 2">
            <a:extLst>
              <a:ext uri="{FF2B5EF4-FFF2-40B4-BE49-F238E27FC236}">
                <a16:creationId xmlns:a16="http://schemas.microsoft.com/office/drawing/2014/main" id="{20213208-7227-9AD2-73E3-3DF9988A4CE8}"/>
              </a:ext>
            </a:extLst>
          </p:cNvPr>
          <p:cNvPicPr>
            <a:picLocks noChangeAspect="1"/>
          </p:cNvPicPr>
          <p:nvPr/>
        </p:nvPicPr>
        <p:blipFill>
          <a:blip r:embed="rId2"/>
          <a:stretch>
            <a:fillRect/>
          </a:stretch>
        </p:blipFill>
        <p:spPr>
          <a:xfrm>
            <a:off x="5588244" y="0"/>
            <a:ext cx="4514850" cy="1325563"/>
          </a:xfrm>
          <a:prstGeom prst="rect">
            <a:avLst/>
          </a:prstGeom>
        </p:spPr>
      </p:pic>
      <p:pic>
        <p:nvPicPr>
          <p:cNvPr id="5" name="Picture 4">
            <a:extLst>
              <a:ext uri="{FF2B5EF4-FFF2-40B4-BE49-F238E27FC236}">
                <a16:creationId xmlns:a16="http://schemas.microsoft.com/office/drawing/2014/main" id="{6770761E-1214-C7F3-EDA0-E1C80A5A31FB}"/>
              </a:ext>
            </a:extLst>
          </p:cNvPr>
          <p:cNvPicPr>
            <a:picLocks noChangeAspect="1"/>
          </p:cNvPicPr>
          <p:nvPr/>
        </p:nvPicPr>
        <p:blipFill>
          <a:blip r:embed="rId3"/>
          <a:stretch>
            <a:fillRect/>
          </a:stretch>
        </p:blipFill>
        <p:spPr>
          <a:xfrm>
            <a:off x="6247990" y="163195"/>
            <a:ext cx="2793651" cy="66031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8"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1048599" name="Subtitle 5"/>
          <p:cNvSpPr>
            <a:spLocks noGrp="1"/>
          </p:cNvSpPr>
          <p:nvPr>
            <p:ph type="subTitle" idx="1"/>
          </p:nvPr>
        </p:nvSpPr>
        <p:spPr>
          <a:xfrm>
            <a:off x="614597" y="2110153"/>
            <a:ext cx="11152682" cy="4365598"/>
          </a:xfrm>
        </p:spPr>
        <p:txBody>
          <a:bodyPr>
            <a:normAutofit/>
          </a:bodyPr>
          <a:lstStyle/>
          <a:p>
            <a:endParaRPr lang="en-US" sz="2000" dirty="0"/>
          </a:p>
          <a:p>
            <a:pPr marL="0" indent="0" algn="l">
              <a:buNone/>
            </a:pPr>
            <a:r>
              <a:rPr lang="en-US" sz="2800" dirty="0">
                <a:latin typeface="Times New Roman" panose="02020603050405020304" pitchFamily="18" charset="0"/>
                <a:cs typeface="Times New Roman" panose="02020603050405020304" pitchFamily="18" charset="0"/>
              </a:rPr>
              <a:t>Medical image analysis is a critical field in healthcare, where computer vision and artificial intelligence (AI) techniques are used to analyze medical images for disease detection, diagnosis, and treatment planning. This process involves the extraction of valuable insights from medical imaging modalities such as X-rays, CT scans, MRIs, and ultrasound images.</a:t>
            </a:r>
          </a:p>
          <a:p>
            <a:pPr algn="just"/>
            <a:endParaRPr lang="en-US" sz="2600" dirty="0">
              <a:latin typeface="Arial" panose="020B0604020202020204" pitchFamily="34" charset="0"/>
              <a:cs typeface="Arial" panose="020B0604020202020204" pitchFamily="34" charset="0"/>
            </a:endParaRPr>
          </a:p>
        </p:txBody>
      </p:sp>
      <p:sp>
        <p:nvSpPr>
          <p:cNvPr id="1048600"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11F5FA2A-5DD5-A619-7F5B-30A4A9EA7F89}"/>
              </a:ext>
            </a:extLst>
          </p:cNvPr>
          <p:cNvPicPr>
            <a:picLocks noChangeAspect="1"/>
          </p:cNvPicPr>
          <p:nvPr/>
        </p:nvPicPr>
        <p:blipFill>
          <a:blip r:embed="rId2"/>
          <a:stretch>
            <a:fillRect/>
          </a:stretch>
        </p:blipFill>
        <p:spPr>
          <a:xfrm>
            <a:off x="5711336" y="0"/>
            <a:ext cx="4514850" cy="963503"/>
          </a:xfrm>
          <a:prstGeom prst="rect">
            <a:avLst/>
          </a:prstGeom>
        </p:spPr>
      </p:pic>
      <p:pic>
        <p:nvPicPr>
          <p:cNvPr id="5" name="Picture 4">
            <a:extLst>
              <a:ext uri="{FF2B5EF4-FFF2-40B4-BE49-F238E27FC236}">
                <a16:creationId xmlns:a16="http://schemas.microsoft.com/office/drawing/2014/main" id="{5675CA87-2B0B-C1CE-2CC3-C790F4FCB35B}"/>
              </a:ext>
            </a:extLst>
          </p:cNvPr>
          <p:cNvPicPr>
            <a:picLocks noChangeAspect="1"/>
          </p:cNvPicPr>
          <p:nvPr/>
        </p:nvPicPr>
        <p:blipFill>
          <a:blip r:embed="rId3"/>
          <a:stretch>
            <a:fillRect/>
          </a:stretch>
        </p:blipFill>
        <p:spPr>
          <a:xfrm>
            <a:off x="6413674" y="141378"/>
            <a:ext cx="2793651" cy="66031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1"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Proposed Solution</a:t>
            </a:r>
            <a:endParaRPr lang="en-US" sz="4400" dirty="0"/>
          </a:p>
        </p:txBody>
      </p:sp>
      <p:sp>
        <p:nvSpPr>
          <p:cNvPr id="1048602" name="Subtitle 5"/>
          <p:cNvSpPr>
            <a:spLocks noGrp="1"/>
          </p:cNvSpPr>
          <p:nvPr>
            <p:ph type="subTitle" idx="1"/>
          </p:nvPr>
        </p:nvSpPr>
        <p:spPr>
          <a:xfrm>
            <a:off x="614597" y="2110153"/>
            <a:ext cx="11152682" cy="4365598"/>
          </a:xfrm>
        </p:spPr>
        <p:txBody>
          <a:bodyPr>
            <a:normAutofit/>
          </a:bodyPr>
          <a:lstStyle/>
          <a:p>
            <a:pPr algn="l"/>
            <a:endParaRPr lang="en-US" sz="2400" dirty="0">
              <a:latin typeface="Times New Roman" panose="02020603050405020304" pitchFamily="18" charset="0"/>
              <a:cs typeface="Times New Roman" panose="02020603050405020304" pitchFamily="18" charset="0"/>
            </a:endParaRPr>
          </a:p>
          <a:p>
            <a:pPr algn="l"/>
            <a:r>
              <a:rPr lang="en-US" sz="2800" dirty="0">
                <a:latin typeface="Times New Roman" panose="02020603050405020304" pitchFamily="18" charset="0"/>
                <a:cs typeface="Times New Roman" panose="02020603050405020304" pitchFamily="18" charset="0"/>
              </a:rPr>
              <a:t>The proposed solution for medical image analysis involves creating an AI-powered system that automatically detects diseases like cancer or stroke from medical images (X-rays, CT scans, MRIs). It uses machine learning to identify abnormalities, segment important areas (like tumors), and provide diagnostic suggestions. The system works quickly, helping doctors spot issues faster, improve diagnostic accuracy, and save time, ultimately leading to better patient outcomes.</a:t>
            </a:r>
          </a:p>
          <a:p>
            <a:pPr algn="l"/>
            <a:endParaRPr lang="en-US" sz="2600" dirty="0">
              <a:latin typeface="Arial" panose="020B0604020202020204" pitchFamily="34" charset="0"/>
              <a:cs typeface="Arial" panose="020B0604020202020204" pitchFamily="34" charset="0"/>
            </a:endParaRPr>
          </a:p>
        </p:txBody>
      </p:sp>
      <p:sp>
        <p:nvSpPr>
          <p:cNvPr id="1048603"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F4669A7A-F7EF-63E0-84A7-1FD015FFD73B}"/>
              </a:ext>
            </a:extLst>
          </p:cNvPr>
          <p:cNvPicPr>
            <a:picLocks noChangeAspect="1"/>
          </p:cNvPicPr>
          <p:nvPr/>
        </p:nvPicPr>
        <p:blipFill>
          <a:blip r:embed="rId2"/>
          <a:stretch>
            <a:fillRect/>
          </a:stretch>
        </p:blipFill>
        <p:spPr>
          <a:xfrm>
            <a:off x="5596027" y="0"/>
            <a:ext cx="4514850" cy="963503"/>
          </a:xfrm>
          <a:prstGeom prst="rect">
            <a:avLst/>
          </a:prstGeom>
        </p:spPr>
      </p:pic>
      <p:pic>
        <p:nvPicPr>
          <p:cNvPr id="5" name="Picture 4">
            <a:extLst>
              <a:ext uri="{FF2B5EF4-FFF2-40B4-BE49-F238E27FC236}">
                <a16:creationId xmlns:a16="http://schemas.microsoft.com/office/drawing/2014/main" id="{78774947-B057-DF69-9744-7F3881CC45F2}"/>
              </a:ext>
            </a:extLst>
          </p:cNvPr>
          <p:cNvPicPr>
            <a:picLocks noChangeAspect="1"/>
          </p:cNvPicPr>
          <p:nvPr/>
        </p:nvPicPr>
        <p:blipFill>
          <a:blip r:embed="rId3"/>
          <a:stretch>
            <a:fillRect/>
          </a:stretch>
        </p:blipFill>
        <p:spPr>
          <a:xfrm>
            <a:off x="6456627" y="134836"/>
            <a:ext cx="2793651" cy="66031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4"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Algorithm &amp; Deployment</a:t>
            </a:r>
            <a:endParaRPr lang="en-US" dirty="0"/>
          </a:p>
        </p:txBody>
      </p:sp>
      <p:sp>
        <p:nvSpPr>
          <p:cNvPr id="1048605" name="Subtitle 5"/>
          <p:cNvSpPr>
            <a:spLocks noGrp="1"/>
          </p:cNvSpPr>
          <p:nvPr>
            <p:ph type="subTitle" idx="1"/>
          </p:nvPr>
        </p:nvSpPr>
        <p:spPr>
          <a:xfrm>
            <a:off x="614597" y="2110153"/>
            <a:ext cx="11152682" cy="4365598"/>
          </a:xfrm>
        </p:spPr>
        <p:txBody>
          <a:bodyPr>
            <a:normAutofit/>
          </a:bodyPr>
          <a:lstStyle/>
          <a:p>
            <a:pPr algn="l"/>
            <a:r>
              <a:rPr lang="en-US" sz="2800" dirty="0">
                <a:latin typeface="Times New Roman" panose="02020603050405020304" pitchFamily="18" charset="0"/>
                <a:cs typeface="Times New Roman" panose="02020603050405020304" pitchFamily="18" charset="0"/>
              </a:rPr>
              <a:t>Algorithms like convolutional neural networks (CNNs) are widely used for tasks such as segmentation, classification, and detection. Deployment involves integrating these trained models into clinical workflows using tools like Docker for containerization and frameworks like TensorFlow Serving for real-time inference.</a:t>
            </a:r>
          </a:p>
          <a:p>
            <a:pPr algn="l"/>
            <a:endParaRPr lang="en-US" sz="2600" dirty="0">
              <a:latin typeface="Arial" panose="020B0604020202020204" pitchFamily="34" charset="0"/>
              <a:cs typeface="Arial" panose="020B0604020202020204" pitchFamily="34" charset="0"/>
            </a:endParaRPr>
          </a:p>
        </p:txBody>
      </p:sp>
      <p:sp>
        <p:nvSpPr>
          <p:cNvPr id="1048606"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61C112B2-C026-60B0-DE9F-6B99A233361B}"/>
              </a:ext>
            </a:extLst>
          </p:cNvPr>
          <p:cNvPicPr>
            <a:picLocks noChangeAspect="1"/>
          </p:cNvPicPr>
          <p:nvPr/>
        </p:nvPicPr>
        <p:blipFill>
          <a:blip r:embed="rId2"/>
          <a:stretch>
            <a:fillRect/>
          </a:stretch>
        </p:blipFill>
        <p:spPr>
          <a:xfrm>
            <a:off x="5781675" y="0"/>
            <a:ext cx="4514850" cy="963503"/>
          </a:xfrm>
          <a:prstGeom prst="rect">
            <a:avLst/>
          </a:prstGeom>
        </p:spPr>
      </p:pic>
      <p:pic>
        <p:nvPicPr>
          <p:cNvPr id="5" name="Picture 4">
            <a:extLst>
              <a:ext uri="{FF2B5EF4-FFF2-40B4-BE49-F238E27FC236}">
                <a16:creationId xmlns:a16="http://schemas.microsoft.com/office/drawing/2014/main" id="{969C29D2-F64B-CEA7-DBB0-3F09729F1D5F}"/>
              </a:ext>
            </a:extLst>
          </p:cNvPr>
          <p:cNvPicPr>
            <a:picLocks noChangeAspect="1"/>
          </p:cNvPicPr>
          <p:nvPr/>
        </p:nvPicPr>
        <p:blipFill>
          <a:blip r:embed="rId3"/>
          <a:stretch>
            <a:fillRect/>
          </a:stretch>
        </p:blipFill>
        <p:spPr>
          <a:xfrm>
            <a:off x="6642274" y="151593"/>
            <a:ext cx="2793651" cy="66031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7"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GitHub Link</a:t>
            </a:r>
            <a:endParaRPr lang="en-US" dirty="0"/>
          </a:p>
        </p:txBody>
      </p:sp>
      <p:sp>
        <p:nvSpPr>
          <p:cNvPr id="1048608" name="Subtitle 5"/>
          <p:cNvSpPr>
            <a:spLocks noGrp="1"/>
          </p:cNvSpPr>
          <p:nvPr>
            <p:ph type="subTitle" idx="1"/>
          </p:nvPr>
        </p:nvSpPr>
        <p:spPr>
          <a:xfrm>
            <a:off x="614597" y="2110153"/>
            <a:ext cx="11152682" cy="4365598"/>
          </a:xfrm>
        </p:spPr>
        <p:txBody>
          <a:bodyPr>
            <a:normAutofit/>
          </a:bodyPr>
          <a:lstStyle/>
          <a:p>
            <a:r>
              <a:rPr lang="en-US" sz="3200" dirty="0">
                <a:latin typeface="Arial" panose="020B0604020202020204" pitchFamily="34" charset="0"/>
                <a:cs typeface="Arial" panose="020B0604020202020204" pitchFamily="34" charset="0"/>
                <a:hlinkClick r:id="rId2"/>
              </a:rPr>
              <a:t>https://github.com/lachu2004/au810021114041</a:t>
            </a:r>
            <a:endParaRPr lang="en-US" sz="3200" dirty="0">
              <a:latin typeface="Arial" panose="020B0604020202020204" pitchFamily="34" charset="0"/>
              <a:cs typeface="Arial" panose="020B0604020202020204" pitchFamily="34" charset="0"/>
            </a:endParaRPr>
          </a:p>
          <a:p>
            <a:endParaRPr lang="en-US" sz="3200" dirty="0">
              <a:latin typeface="Arial" panose="020B0604020202020204" pitchFamily="34" charset="0"/>
              <a:cs typeface="Arial" panose="020B0604020202020204" pitchFamily="34" charset="0"/>
            </a:endParaRPr>
          </a:p>
        </p:txBody>
      </p:sp>
      <p:sp>
        <p:nvSpPr>
          <p:cNvPr id="1048609"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5A7EDD0E-A4A6-41F2-BC3A-94B27D950D06}"/>
              </a:ext>
            </a:extLst>
          </p:cNvPr>
          <p:cNvPicPr>
            <a:picLocks noChangeAspect="1"/>
          </p:cNvPicPr>
          <p:nvPr/>
        </p:nvPicPr>
        <p:blipFill>
          <a:blip r:embed="rId3"/>
          <a:stretch>
            <a:fillRect/>
          </a:stretch>
        </p:blipFill>
        <p:spPr>
          <a:xfrm>
            <a:off x="5623414" y="0"/>
            <a:ext cx="4514850" cy="963503"/>
          </a:xfrm>
          <a:prstGeom prst="rect">
            <a:avLst/>
          </a:prstGeom>
        </p:spPr>
      </p:pic>
      <p:pic>
        <p:nvPicPr>
          <p:cNvPr id="5" name="Picture 4">
            <a:extLst>
              <a:ext uri="{FF2B5EF4-FFF2-40B4-BE49-F238E27FC236}">
                <a16:creationId xmlns:a16="http://schemas.microsoft.com/office/drawing/2014/main" id="{C796CBB9-39C4-3687-11B4-8EEBAD01115B}"/>
              </a:ext>
            </a:extLst>
          </p:cNvPr>
          <p:cNvPicPr>
            <a:picLocks noChangeAspect="1"/>
          </p:cNvPicPr>
          <p:nvPr/>
        </p:nvPicPr>
        <p:blipFill>
          <a:blip r:embed="rId4"/>
          <a:stretch>
            <a:fillRect/>
          </a:stretch>
        </p:blipFill>
        <p:spPr>
          <a:xfrm>
            <a:off x="6711604" y="151593"/>
            <a:ext cx="2793651" cy="66031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0"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Project Demo(Recorded Video)</a:t>
            </a:r>
            <a:endParaRPr lang="en-US" dirty="0">
              <a:solidFill>
                <a:schemeClr val="accent1"/>
              </a:solidFill>
            </a:endParaRPr>
          </a:p>
        </p:txBody>
      </p:sp>
      <p:sp>
        <p:nvSpPr>
          <p:cNvPr id="1048611" name="Subtitle 5"/>
          <p:cNvSpPr>
            <a:spLocks noGrp="1"/>
          </p:cNvSpPr>
          <p:nvPr>
            <p:ph type="subTitle" idx="1"/>
          </p:nvPr>
        </p:nvSpPr>
        <p:spPr>
          <a:xfrm>
            <a:off x="614597" y="2110153"/>
            <a:ext cx="11152682" cy="4365598"/>
          </a:xfrm>
        </p:spPr>
        <p:txBody>
          <a:bodyPr>
            <a:normAutofit/>
          </a:bodyPr>
          <a:lstStyle/>
          <a:p>
            <a:pPr algn="l">
              <a:buFont typeface="Arial" pitchFamily="34" charset="0"/>
              <a:buChar char="•"/>
            </a:pPr>
            <a:endParaRPr lang="en-US" sz="2600" dirty="0">
              <a:latin typeface="Arial" panose="020B0604020202020204" pitchFamily="34" charset="0"/>
              <a:cs typeface="Arial" panose="020B0604020202020204" pitchFamily="34" charset="0"/>
            </a:endParaRPr>
          </a:p>
        </p:txBody>
      </p:sp>
      <p:sp>
        <p:nvSpPr>
          <p:cNvPr id="1048612"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2CB75916-4EAF-0DF5-D2E6-CD8B7DA6C126}"/>
              </a:ext>
            </a:extLst>
          </p:cNvPr>
          <p:cNvPicPr>
            <a:picLocks noChangeAspect="1"/>
          </p:cNvPicPr>
          <p:nvPr/>
        </p:nvPicPr>
        <p:blipFill>
          <a:blip r:embed="rId4"/>
          <a:stretch>
            <a:fillRect/>
          </a:stretch>
        </p:blipFill>
        <p:spPr>
          <a:xfrm>
            <a:off x="5640998" y="0"/>
            <a:ext cx="4514850" cy="963503"/>
          </a:xfrm>
          <a:prstGeom prst="rect">
            <a:avLst/>
          </a:prstGeom>
        </p:spPr>
      </p:pic>
      <p:pic>
        <p:nvPicPr>
          <p:cNvPr id="5" name="Picture 4">
            <a:extLst>
              <a:ext uri="{FF2B5EF4-FFF2-40B4-BE49-F238E27FC236}">
                <a16:creationId xmlns:a16="http://schemas.microsoft.com/office/drawing/2014/main" id="{F0D4DDDB-FBD3-E4E3-D587-3D8F9A528623}"/>
              </a:ext>
            </a:extLst>
          </p:cNvPr>
          <p:cNvPicPr>
            <a:picLocks noChangeAspect="1"/>
          </p:cNvPicPr>
          <p:nvPr/>
        </p:nvPicPr>
        <p:blipFill>
          <a:blip r:embed="rId5"/>
          <a:stretch>
            <a:fillRect/>
          </a:stretch>
        </p:blipFill>
        <p:spPr>
          <a:xfrm>
            <a:off x="6501597" y="151593"/>
            <a:ext cx="2793651" cy="660317"/>
          </a:xfrm>
          <a:prstGeom prst="rect">
            <a:avLst/>
          </a:prstGeom>
        </p:spPr>
      </p:pic>
      <p:pic>
        <p:nvPicPr>
          <p:cNvPr id="4" name="ezyZip">
            <a:hlinkClick r:id="" action="ppaction://media"/>
            <a:extLst>
              <a:ext uri="{FF2B5EF4-FFF2-40B4-BE49-F238E27FC236}">
                <a16:creationId xmlns:a16="http://schemas.microsoft.com/office/drawing/2014/main" id="{430C90F9-15FE-F2BC-E504-B6827D3C3A2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381760" y="2110152"/>
            <a:ext cx="9570720" cy="43655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3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3"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Conclusion</a:t>
            </a:r>
            <a:endParaRPr lang="en-US" dirty="0"/>
          </a:p>
        </p:txBody>
      </p:sp>
      <p:sp>
        <p:nvSpPr>
          <p:cNvPr id="1048614" name="Subtitle 5"/>
          <p:cNvSpPr>
            <a:spLocks noGrp="1"/>
          </p:cNvSpPr>
          <p:nvPr>
            <p:ph type="subTitle" idx="1"/>
          </p:nvPr>
        </p:nvSpPr>
        <p:spPr>
          <a:xfrm>
            <a:off x="568961" y="1786537"/>
            <a:ext cx="11094720" cy="4365598"/>
          </a:xfrm>
        </p:spPr>
        <p:txBody>
          <a:bodyPr>
            <a:normAutofit/>
          </a:bodyPr>
          <a:lstStyle/>
          <a:p>
            <a:pPr algn="l"/>
            <a:endParaRPr lang="en-US" sz="2800" dirty="0">
              <a:latin typeface="Times New Roman" panose="02020603050405020304" pitchFamily="18" charset="0"/>
              <a:cs typeface="Times New Roman" panose="02020603050405020304" pitchFamily="18" charset="0"/>
            </a:endParaRPr>
          </a:p>
          <a:p>
            <a:pPr algn="l"/>
            <a:r>
              <a:rPr lang="en-US" sz="2800" dirty="0">
                <a:latin typeface="Times New Roman" panose="02020603050405020304" pitchFamily="18" charset="0"/>
                <a:cs typeface="Times New Roman" panose="02020603050405020304" pitchFamily="18" charset="0"/>
              </a:rPr>
              <a:t>This Medical Image Analysis system design ensures the integration of deep learning technologies with a user-friendly interface, allowing healthcare professionals to efficiently analyze medical images and make informed decisions. By focusing on image preprocessing, accurate model predictions, result visualization, and feedback mechanisms, the system offers a comprehensive and scalable solution for improving medical diagnosis.</a:t>
            </a:r>
            <a:endParaRPr lang="en-US" sz="2800" dirty="0">
              <a:latin typeface="Arial" panose="020B0604020202020204" pitchFamily="34" charset="0"/>
              <a:cs typeface="Arial" panose="020B0604020202020204" pitchFamily="34" charset="0"/>
            </a:endParaRPr>
          </a:p>
        </p:txBody>
      </p:sp>
      <p:sp>
        <p:nvSpPr>
          <p:cNvPr id="1048615"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6BD30CA0-ED00-217E-974A-547F251E8DC5}"/>
              </a:ext>
            </a:extLst>
          </p:cNvPr>
          <p:cNvPicPr>
            <a:picLocks noChangeAspect="1"/>
          </p:cNvPicPr>
          <p:nvPr/>
        </p:nvPicPr>
        <p:blipFill>
          <a:blip r:embed="rId2"/>
          <a:stretch>
            <a:fillRect/>
          </a:stretch>
        </p:blipFill>
        <p:spPr>
          <a:xfrm>
            <a:off x="5711337" y="86457"/>
            <a:ext cx="4514850" cy="951035"/>
          </a:xfrm>
          <a:prstGeom prst="rect">
            <a:avLst/>
          </a:prstGeom>
        </p:spPr>
      </p:pic>
      <p:pic>
        <p:nvPicPr>
          <p:cNvPr id="5" name="Picture 4">
            <a:extLst>
              <a:ext uri="{FF2B5EF4-FFF2-40B4-BE49-F238E27FC236}">
                <a16:creationId xmlns:a16="http://schemas.microsoft.com/office/drawing/2014/main" id="{509D1AC5-4A2D-D2A3-DD17-93FAEAA2841E}"/>
              </a:ext>
            </a:extLst>
          </p:cNvPr>
          <p:cNvPicPr>
            <a:picLocks noChangeAspect="1"/>
          </p:cNvPicPr>
          <p:nvPr/>
        </p:nvPicPr>
        <p:blipFill>
          <a:blip r:embed="rId3"/>
          <a:stretch>
            <a:fillRect/>
          </a:stretch>
        </p:blipFill>
        <p:spPr>
          <a:xfrm>
            <a:off x="6711604" y="141378"/>
            <a:ext cx="2793651" cy="66031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6"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Future Scope</a:t>
            </a:r>
            <a:endParaRPr lang="en-US" dirty="0"/>
          </a:p>
        </p:txBody>
      </p:sp>
      <p:sp>
        <p:nvSpPr>
          <p:cNvPr id="1048617" name="Subtitle 5"/>
          <p:cNvSpPr>
            <a:spLocks noGrp="1"/>
          </p:cNvSpPr>
          <p:nvPr>
            <p:ph type="subTitle" idx="1"/>
          </p:nvPr>
        </p:nvSpPr>
        <p:spPr>
          <a:xfrm>
            <a:off x="614597" y="2110153"/>
            <a:ext cx="11152682" cy="4365598"/>
          </a:xfrm>
        </p:spPr>
        <p:txBody>
          <a:bodyPr>
            <a:normAutofit/>
          </a:bodyPr>
          <a:lstStyle/>
          <a:p>
            <a:pPr algn="l"/>
            <a:r>
              <a:rPr lang="en-US" sz="2800" dirty="0">
                <a:latin typeface="Times New Roman" panose="02020603050405020304" pitchFamily="18" charset="0"/>
                <a:cs typeface="Times New Roman" panose="02020603050405020304" pitchFamily="18" charset="0"/>
              </a:rPr>
              <a:t>The future of medical image analysis is highly promising, with advancements in artificial intelligence (AI) and machine learning driving significant improvements in diagnosis and treatment planning. AI-powered tools can analyze medical images faster and more accurately, assisting radiologists in detecting abnormalities like tumors and fractures. Integration with other healthcare data sources will enable more personalized medicine.</a:t>
            </a:r>
          </a:p>
        </p:txBody>
      </p:sp>
      <p:sp>
        <p:nvSpPr>
          <p:cNvPr id="1048618"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13B29A91-FD8F-9F05-47CD-C51D1C81E72A}"/>
              </a:ext>
            </a:extLst>
          </p:cNvPr>
          <p:cNvPicPr>
            <a:picLocks noChangeAspect="1"/>
          </p:cNvPicPr>
          <p:nvPr/>
        </p:nvPicPr>
        <p:blipFill>
          <a:blip r:embed="rId2"/>
          <a:stretch>
            <a:fillRect/>
          </a:stretch>
        </p:blipFill>
        <p:spPr>
          <a:xfrm>
            <a:off x="5649790" y="0"/>
            <a:ext cx="4514850" cy="963503"/>
          </a:xfrm>
          <a:prstGeom prst="rect">
            <a:avLst/>
          </a:prstGeom>
        </p:spPr>
      </p:pic>
      <p:pic>
        <p:nvPicPr>
          <p:cNvPr id="5" name="Picture 4">
            <a:extLst>
              <a:ext uri="{FF2B5EF4-FFF2-40B4-BE49-F238E27FC236}">
                <a16:creationId xmlns:a16="http://schemas.microsoft.com/office/drawing/2014/main" id="{41DF8738-4759-C2E8-DC13-B2235047B372}"/>
              </a:ext>
            </a:extLst>
          </p:cNvPr>
          <p:cNvPicPr>
            <a:picLocks noChangeAspect="1"/>
          </p:cNvPicPr>
          <p:nvPr/>
        </p:nvPicPr>
        <p:blipFill>
          <a:blip r:embed="rId3"/>
          <a:stretch>
            <a:fillRect/>
          </a:stretch>
        </p:blipFill>
        <p:spPr>
          <a:xfrm>
            <a:off x="6510389" y="151593"/>
            <a:ext cx="2793651" cy="66031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TotalTime>
  <Words>559</Words>
  <Application>Microsoft Office PowerPoint</Application>
  <PresentationFormat>Widescreen</PresentationFormat>
  <Paragraphs>50</Paragraphs>
  <Slides>11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MEDICAL IMAGE ANALYSIS:  </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RMX2027</dc:creator>
  <cp:lastModifiedBy>Lakshmi Priya</cp:lastModifiedBy>
  <cp:revision>5</cp:revision>
  <dcterms:created xsi:type="dcterms:W3CDTF">2024-04-15T00:09:03Z</dcterms:created>
  <dcterms:modified xsi:type="dcterms:W3CDTF">2024-11-22T16:01:10Z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8fc33ba699814858a544d8d019f4a722</vt:lpwstr>
  </property>
</Properties>
</file>